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446" r:id="rId5"/>
    <p:sldId id="432" r:id="rId6"/>
    <p:sldId id="450" r:id="rId7"/>
    <p:sldId id="451" r:id="rId8"/>
    <p:sldId id="452" r:id="rId9"/>
    <p:sldId id="453" r:id="rId10"/>
    <p:sldId id="454" r:id="rId11"/>
    <p:sldId id="449" r:id="rId12"/>
    <p:sldId id="296" r:id="rId13"/>
    <p:sldId id="345" r:id="rId14"/>
    <p:sldId id="346" r:id="rId15"/>
    <p:sldId id="347" r:id="rId16"/>
    <p:sldId id="348" r:id="rId17"/>
    <p:sldId id="350" r:id="rId18"/>
    <p:sldId id="352" r:id="rId19"/>
    <p:sldId id="354" r:id="rId20"/>
    <p:sldId id="355" r:id="rId21"/>
    <p:sldId id="356" r:id="rId22"/>
    <p:sldId id="357" r:id="rId23"/>
    <p:sldId id="358" r:id="rId24"/>
    <p:sldId id="359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11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115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1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31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494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22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052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31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23/07/2024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581378"/>
            <a:ext cx="8723582" cy="211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Machine Learning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              X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Artificial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35" y="4204105"/>
            <a:ext cx="734567" cy="90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42" y="4167664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29" y="129906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9AEFC20-1325-35C7-CAEE-490008F9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46" y="4295666"/>
            <a:ext cx="1482224" cy="5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teligência artificial - ícones de computador grátis">
            <a:extLst>
              <a:ext uri="{FF2B5EF4-FFF2-40B4-BE49-F238E27FC236}">
                <a16:creationId xmlns:a16="http://schemas.microsoft.com/office/drawing/2014/main" id="{AC237831-CB52-63A9-93D2-8D19E3EA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56" y="912824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Qual a </a:t>
            </a:r>
            <a:r>
              <a:rPr lang="en-US" sz="2800" b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entre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Machine Learning 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Artificial?</a:t>
            </a:r>
            <a:endParaRPr lang="en-US" sz="2800" b="1" dirty="0">
              <a:solidFill>
                <a:srgbClr val="FF0000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32705" y="2532603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</a:t>
            </a: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1189500" y="2110050"/>
            <a:ext cx="32601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2" name="Picture 2" descr="Inteligência artificial - ícones de computador grátis">
            <a:extLst>
              <a:ext uri="{FF2B5EF4-FFF2-40B4-BE49-F238E27FC236}">
                <a16:creationId xmlns:a16="http://schemas.microsoft.com/office/drawing/2014/main" id="{26927567-F63F-DD6E-609B-192CD459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56" y="912824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 a diferença entre IA, Machine Learning e Deep Learning?">
            <a:extLst>
              <a:ext uri="{FF2B5EF4-FFF2-40B4-BE49-F238E27FC236}">
                <a16:creationId xmlns:a16="http://schemas.microsoft.com/office/drawing/2014/main" id="{E4A2BD9B-6A75-3493-FF0A-7830DA87C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59" y="958932"/>
            <a:ext cx="6938631" cy="34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38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D6F4AA8-AD99-BBC0-6F1E-B0B9DB85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02" y="740891"/>
            <a:ext cx="6624644" cy="41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El futuro de la inteligencia artificial: temor o entusiasmo">
            <a:extLst>
              <a:ext uri="{FF2B5EF4-FFF2-40B4-BE49-F238E27FC236}">
                <a16:creationId xmlns:a16="http://schemas.microsoft.com/office/drawing/2014/main" id="{FA229F99-06EA-FE1D-3B85-EA5DA89F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84" y="831648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9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Inteligência Artificial e Deep Learning - Laboratório iMobilis">
            <a:extLst>
              <a:ext uri="{FF2B5EF4-FFF2-40B4-BE49-F238E27FC236}">
                <a16:creationId xmlns:a16="http://schemas.microsoft.com/office/drawing/2014/main" id="{548822FA-3F48-97F9-2BBE-FAD84BF0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05" y="1189456"/>
            <a:ext cx="5877273" cy="32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1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Inteligência Artificial e Deep Learning - Laboratório iMobilis">
            <a:extLst>
              <a:ext uri="{FF2B5EF4-FFF2-40B4-BE49-F238E27FC236}">
                <a16:creationId xmlns:a16="http://schemas.microsoft.com/office/drawing/2014/main" id="{548822FA-3F48-97F9-2BBE-FAD84BF0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05" y="1189456"/>
            <a:ext cx="5877273" cy="32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88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86DE16-C63B-49A5-9630-42A89512EE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CC8706-89F8-45E1-9B0B-7E2C5E92F9CA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B1551FA5-C48C-4589-A240-ED58D85534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358</Words>
  <Application>Microsoft Office PowerPoint</Application>
  <PresentationFormat>Apresentação na tela (16:9)</PresentationFormat>
  <Paragraphs>124</Paragraphs>
  <Slides>22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Simple Light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27</cp:revision>
  <dcterms:modified xsi:type="dcterms:W3CDTF">2024-07-23T20:29:21Z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